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496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259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10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13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326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27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169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871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37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61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9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4417-858B-4D94-828E-42F48649A530}" type="datetimeFigureOut">
              <a:rPr lang="pt-PT" smtClean="0"/>
              <a:t>26-04-2019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A9CC-8CC5-4A9F-8062-DA3F88A4825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3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0925242-6444-4A8F-8AD3-D278FE95E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146" y="3956364"/>
            <a:ext cx="6104299" cy="1095928"/>
          </a:xfrm>
        </p:spPr>
        <p:txBody>
          <a:bodyPr anchor="t">
            <a:normAutofit/>
          </a:bodyPr>
          <a:lstStyle/>
          <a:p>
            <a:pPr algn="l"/>
            <a:r>
              <a:rPr lang="pt-PT" sz="2800" dirty="0">
                <a:latin typeface="Arial Black" panose="020B0A04020102020204" pitchFamily="34" charset="0"/>
              </a:rPr>
              <a:t>Título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348CF9D1-3A6D-4AA0-94ED-B3EA31637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4146" y="5015344"/>
            <a:ext cx="6104299" cy="544945"/>
          </a:xfrm>
        </p:spPr>
        <p:txBody>
          <a:bodyPr>
            <a:normAutofit/>
          </a:bodyPr>
          <a:lstStyle/>
          <a:p>
            <a:pPr algn="l"/>
            <a:r>
              <a:rPr lang="pt-PT" sz="1600" dirty="0">
                <a:solidFill>
                  <a:srgbClr val="006054"/>
                </a:solidFill>
                <a:latin typeface="Arial Black" panose="020B0A04020102020204" pitchFamily="34" charset="0"/>
              </a:rPr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423898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53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</Words>
  <Application>Microsoft Office PowerPoint</Application>
  <PresentationFormat>Apresentação no Ecrã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Tema do Office</vt:lpstr>
      <vt:lpstr>Título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Centro Investigação</dc:creator>
  <cp:lastModifiedBy>Centro Investigação</cp:lastModifiedBy>
  <cp:revision>5</cp:revision>
  <dcterms:created xsi:type="dcterms:W3CDTF">2019-04-26T13:27:00Z</dcterms:created>
  <dcterms:modified xsi:type="dcterms:W3CDTF">2019-04-26T14:44:52Z</dcterms:modified>
</cp:coreProperties>
</file>